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2" r:id="rId10"/>
    <p:sldId id="266" r:id="rId11"/>
    <p:sldId id="26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EBE-ACE8-445D-9F9B-6E4987D6F5DB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FBA9-B5D7-41F9-8DBE-BBB99B022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EBE-ACE8-445D-9F9B-6E4987D6F5DB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FBA9-B5D7-41F9-8DBE-BBB99B022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EBE-ACE8-445D-9F9B-6E4987D6F5DB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FBA9-B5D7-41F9-8DBE-BBB99B022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EBE-ACE8-445D-9F9B-6E4987D6F5DB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FBA9-B5D7-41F9-8DBE-BBB99B022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EBE-ACE8-445D-9F9B-6E4987D6F5DB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FBA9-B5D7-41F9-8DBE-BBB99B022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EBE-ACE8-445D-9F9B-6E4987D6F5DB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FBA9-B5D7-41F9-8DBE-BBB99B022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EBE-ACE8-445D-9F9B-6E4987D6F5DB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FBA9-B5D7-41F9-8DBE-BBB99B022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EBE-ACE8-445D-9F9B-6E4987D6F5DB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FBA9-B5D7-41F9-8DBE-BBB99B022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EBE-ACE8-445D-9F9B-6E4987D6F5DB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FBA9-B5D7-41F9-8DBE-BBB99B022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EBE-ACE8-445D-9F9B-6E4987D6F5DB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FBA9-B5D7-41F9-8DBE-BBB99B022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9EBE-ACE8-445D-9F9B-6E4987D6F5DB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FBA9-B5D7-41F9-8DBE-BBB99B022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9EBE-ACE8-445D-9F9B-6E4987D6F5DB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FBA9-B5D7-41F9-8DBE-BBB99B022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43503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Масленица  пришла-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блины принесла!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pPr algn="r"/>
            <a:r>
              <a:rPr lang="ru-RU" sz="2800" dirty="0" smtClean="0"/>
              <a:t>    </a:t>
            </a:r>
          </a:p>
          <a:p>
            <a:pPr algn="r"/>
            <a:endParaRPr lang="ru-RU" sz="2800" dirty="0"/>
          </a:p>
          <a:p>
            <a:pPr algn="r"/>
            <a:r>
              <a:rPr lang="ru-RU" sz="9600" dirty="0" smtClean="0"/>
              <a:t>  </a:t>
            </a:r>
            <a:r>
              <a:rPr lang="ru-RU" sz="9600" dirty="0" err="1" smtClean="0"/>
              <a:t>Пикулёва</a:t>
            </a:r>
            <a:r>
              <a:rPr lang="ru-RU" sz="9600" dirty="0" smtClean="0"/>
              <a:t> Ольга Ефимовна </a:t>
            </a:r>
          </a:p>
          <a:p>
            <a:pPr algn="r"/>
            <a:r>
              <a:rPr lang="ru-RU" sz="9600" dirty="0"/>
              <a:t>в</a:t>
            </a:r>
            <a:r>
              <a:rPr lang="ru-RU" sz="9600" dirty="0" smtClean="0"/>
              <a:t>оспитатель МБДОУ </a:t>
            </a:r>
          </a:p>
          <a:p>
            <a:pPr algn="r"/>
            <a:r>
              <a:rPr lang="ru-RU" sz="9600" dirty="0" err="1" smtClean="0"/>
              <a:t>Ойховский</a:t>
            </a:r>
            <a:r>
              <a:rPr lang="ru-RU" sz="9600" dirty="0" smtClean="0"/>
              <a:t> детский сад №3</a:t>
            </a:r>
          </a:p>
          <a:p>
            <a:pPr algn="r"/>
            <a:r>
              <a:rPr lang="ru-RU" sz="9600" dirty="0" smtClean="0"/>
              <a:t>«Колокольчик»</a:t>
            </a:r>
            <a:endParaRPr lang="ru-RU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последнее задание…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DCIM\100JLCAM\DSCF0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 яиц, стакан муки, масло, чашка, две руки, сода, соль и молоко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миксер крутится легко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G:\DCIM\100JLCAM\DSCF0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акие вот блины, и вкусны и горячи!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G:\DCIM\100JLCAM\DSCF04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люблю с мёдом и с вареньем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G:\DCIM\100JLCAM\DSCF0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за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19256" cy="154503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 smtClean="0"/>
          </a:p>
          <a:p>
            <a:pPr algn="ctr"/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Приобщение детей к русским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народным праздникам и традициям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различные виды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76456" y="6021288"/>
            <a:ext cx="72008" cy="10487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знакомить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с традициями русского народа;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интерес детей к опытно- экспериментальной деятельности 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Обогащать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активизировать словарный запас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Масленица  пришла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DCIM\100JLCAM\DSCF0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фрагмент карты у Масленицы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DCIM\100JLCAM\DSCF0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Блинчики- солнышки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DCIM\100JLCAM\DSCF0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Следующее задание: идём по указанному направлению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DCIM\100JLCAM\DSCF0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снесла курочка яичко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3074" name="Picture 2" descr="G:\DCIM\100JLCAM\DSCF0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Помололи мы зерно- мука получилась!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DCIM\100JLCAM\DSCF0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FFF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267</TotalTime>
  <Words>107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Масленица  пришла-   блины принесла!   </vt:lpstr>
      <vt:lpstr>      Цель:   Приобщение детей к русским   народным праздникам и традициям   через различные виды деятельности</vt:lpstr>
      <vt:lpstr>Задачи:</vt:lpstr>
      <vt:lpstr>Масленица  пришла</vt:lpstr>
      <vt:lpstr>Первый фрагмент карты у Масленицы</vt:lpstr>
      <vt:lpstr>Блинчики- солнышки</vt:lpstr>
      <vt:lpstr>Следующее задание: идём по указанному направлению</vt:lpstr>
      <vt:lpstr>И снесла курочка яичко…</vt:lpstr>
      <vt:lpstr>Помололи мы зерно- мука получилась!</vt:lpstr>
      <vt:lpstr>и последнее задание…</vt:lpstr>
      <vt:lpstr>5 яиц, стакан муки, масло, чашка, две руки, сода, соль и молоко миксер крутится легко.</vt:lpstr>
      <vt:lpstr>Вот такие вот блины, и вкусны и горячи!</vt:lpstr>
      <vt:lpstr>Я люблю с мёдом и с вареньем</vt:lpstr>
      <vt:lpstr>      Спасибо   за  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2018-02-12T03:18:49Z</dcterms:created>
  <dcterms:modified xsi:type="dcterms:W3CDTF">2018-02-12T23:31:55Z</dcterms:modified>
</cp:coreProperties>
</file>